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65EA-F4F2-4316-9BDC-64F2E6700514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B0C9D-DEBE-43A1-879E-714943CF3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07A5-0FA9-4DDA-9CC9-A4D94CF53AC5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3502-FBE3-4291-9E91-FA386EDAB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A602-A73B-4E98-B479-74CFAA8D9894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91F1-73C4-44F5-83BB-F6952F3C2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22AA-8206-40EF-A696-13E719AEA55B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71E9-931A-4A08-B650-E38CDBA08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3250B-1F33-4EA5-8C7D-5711C2D0A94D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94F5-A4C4-45AF-95B9-CE33499DC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1930-182C-4595-9BC1-C5F2A0710D91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EBFEF-41B0-482B-9B95-54A498BD0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77A4-8372-45B5-8C50-B280AA9DDE96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BDD3-29BA-4110-A113-3797A5F90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1C45-C983-4DD8-94D8-407A698AC508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F124-1BC6-4B39-94CF-125F51C49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51BD-EDCF-4A94-8772-C83EBE31A9AD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497D-6E64-47C0-9B20-699E98A09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1970-E332-4B93-B616-CA6C2564DA67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60EF-57BA-41D0-ADC8-CC0E263A1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FC59-ABBA-438B-B050-AA0129A750D8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94D8-60E7-4F1D-BF3E-E8FF968CB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738B-9E81-4AEC-B431-82A62BF8B198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335-418B-4063-87E0-7337A36BF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F9AF06-D3E4-4AAB-863C-1485598322C1}" type="datetimeFigureOut">
              <a:rPr lang="ru-RU"/>
              <a:pPr>
                <a:defRPr/>
              </a:pPr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EFC2EF-EBAA-4BC7-944A-E8F85FDBA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Будни музыкального руководителя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15361" name="Rectangle 2"/>
          <p:cNvSpPr>
            <a:spLocks noGrp="1"/>
          </p:cNvSpPr>
          <p:nvPr>
            <p:ph type="title" sz="quarter"/>
          </p:nvPr>
        </p:nvSpPr>
        <p:spPr>
          <a:xfrm>
            <a:off x="179512" y="188640"/>
            <a:ext cx="8229600" cy="1224136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Долгосрочный проект «Россия - края дорогие»</a:t>
            </a:r>
          </a:p>
        </p:txBody>
      </p:sp>
      <p:pic>
        <p:nvPicPr>
          <p:cNvPr id="15362" name="Picture 7" descr="imag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1341438"/>
            <a:ext cx="3240087" cy="2430462"/>
          </a:xfrm>
        </p:spPr>
      </p:pic>
      <p:pic>
        <p:nvPicPr>
          <p:cNvPr id="15363" name="Picture 8" descr="image (4)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4663" y="4095750"/>
            <a:ext cx="3273425" cy="2455863"/>
          </a:xfrm>
        </p:spPr>
      </p:pic>
      <p:pic>
        <p:nvPicPr>
          <p:cNvPr id="15364" name="Picture 9" descr="N_YNm7cgIzc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2275" y="3933825"/>
            <a:ext cx="1890713" cy="2519363"/>
          </a:xfrm>
        </p:spPr>
      </p:pic>
      <p:pic>
        <p:nvPicPr>
          <p:cNvPr id="15365" name="Picture 11" descr="5DbSRsjrDbU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67400" y="1341438"/>
            <a:ext cx="1543050" cy="26638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2"/>
          <p:cNvSpPr>
            <a:spLocks noGrp="1"/>
          </p:cNvSpPr>
          <p:nvPr>
            <p:ph type="title" sz="quarter"/>
          </p:nvPr>
        </p:nvSpPr>
        <p:spPr>
          <a:xfrm>
            <a:off x="457200" y="116632"/>
            <a:ext cx="8229600" cy="864443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Arial" charset="0"/>
              </a:rPr>
              <a:t>Работа по теме «Весёлые движения»</a:t>
            </a:r>
          </a:p>
        </p:txBody>
      </p:sp>
      <p:pic>
        <p:nvPicPr>
          <p:cNvPr id="16386" name="Picture 8" descr="79ZhovsoLl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59113" y="1989138"/>
            <a:ext cx="2052637" cy="2735262"/>
          </a:xfrm>
        </p:spPr>
      </p:pic>
      <p:pic>
        <p:nvPicPr>
          <p:cNvPr id="16387" name="Picture 9" descr="Kk7_T-S4S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24525" y="908050"/>
            <a:ext cx="2914650" cy="2185988"/>
          </a:xfrm>
        </p:spPr>
      </p:pic>
      <p:pic>
        <p:nvPicPr>
          <p:cNvPr id="16388" name="Picture 10" descr="pJ7LpS1yB0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3573463"/>
            <a:ext cx="2100262" cy="2187575"/>
          </a:xfrm>
        </p:spPr>
      </p:pic>
      <p:pic>
        <p:nvPicPr>
          <p:cNvPr id="16389" name="Picture 11" descr="JF41L0hfKrE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24525" y="3284538"/>
            <a:ext cx="2916238" cy="2187575"/>
          </a:xfrm>
        </p:spPr>
      </p:pic>
      <p:pic>
        <p:nvPicPr>
          <p:cNvPr id="16390" name="Picture 13" descr="jSvuEFL2dH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2314575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7409" name="Rectangle 4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" charset="0"/>
              </a:rPr>
              <a:t>Работа по проекту «С музыкой и кисточкой в ладошке»</a:t>
            </a:r>
          </a:p>
        </p:txBody>
      </p:sp>
      <p:pic>
        <p:nvPicPr>
          <p:cNvPr id="17410" name="Picture 10" descr="Симф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1680" y="1484784"/>
            <a:ext cx="6054725" cy="2490787"/>
          </a:xfrm>
        </p:spPr>
      </p:pic>
      <p:pic>
        <p:nvPicPr>
          <p:cNvPr id="17411" name="Picture 11" descr="IMG-20180504-WA000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00338" y="4076700"/>
            <a:ext cx="3354387" cy="2187575"/>
          </a:xfrm>
        </p:spPr>
      </p:pic>
      <p:pic>
        <p:nvPicPr>
          <p:cNvPr id="17412" name="Picture 14" descr="IMG-20180504-WA00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16688" y="4076700"/>
            <a:ext cx="2106612" cy="2185988"/>
          </a:xfrm>
        </p:spPr>
      </p:pic>
      <p:pic>
        <p:nvPicPr>
          <p:cNvPr id="17413" name="Picture 15" descr="IMG-20180504-WA000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4076700"/>
            <a:ext cx="1471612" cy="21875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8433" name="Заголовок 6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Мои награды</a:t>
            </a:r>
          </a:p>
        </p:txBody>
      </p:sp>
      <p:pic>
        <p:nvPicPr>
          <p:cNvPr id="18434" name="Picture 2" descr="C:\Users\Позитроника\Desktop\Кузьмина О.Э _65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750" y="1052513"/>
            <a:ext cx="3222625" cy="4525962"/>
          </a:xfrm>
        </p:spPr>
      </p:pic>
      <p:pic>
        <p:nvPicPr>
          <p:cNvPr id="18435" name="Picture 3" descr="C:\Users\Позитроника\Desktop\Кузьмина О.Э _65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1500" y="1125538"/>
            <a:ext cx="3257550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Р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C:\Users\Позитроника\Desktop\Кузьмина О.Э _65\3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836712"/>
            <a:ext cx="3197225" cy="4525963"/>
          </a:xfrm>
        </p:spPr>
      </p:pic>
      <p:pic>
        <p:nvPicPr>
          <p:cNvPr id="19459" name="Picture 3" descr="C:\Users\Позитроника\Desktop\Кузьмина О.Э _65\Scan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8024" y="764704"/>
            <a:ext cx="3292475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Позитроника\Desktop\Кузьмина О.Э _65\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Будни музыкального руководителя</vt:lpstr>
      <vt:lpstr>Долгосрочный проект «Россия - края дорогие»</vt:lpstr>
      <vt:lpstr>Работа по теме «Весёлые движения»</vt:lpstr>
      <vt:lpstr>Работа по проекту «С музыкой и кисточкой в ладошке»</vt:lpstr>
      <vt:lpstr>Мои награды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награды</dc:title>
  <dc:creator>Позитроника</dc:creator>
  <cp:lastModifiedBy>Анатолий Вишняков</cp:lastModifiedBy>
  <cp:revision>8</cp:revision>
  <dcterms:created xsi:type="dcterms:W3CDTF">2018-09-06T09:15:39Z</dcterms:created>
  <dcterms:modified xsi:type="dcterms:W3CDTF">2018-09-24T07:15:18Z</dcterms:modified>
</cp:coreProperties>
</file>